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B69A-7243-483F-9E68-3BE5DFAAF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C4D49-F20D-4013-B962-05ED8B03C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99717-3882-40A9-A9A8-0AC0372A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4C8E-AD27-441E-8CD7-8A79CAE7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892AD-6D54-4B29-80BB-C4B006B7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8385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29020-6E58-41EC-B56F-CD76380E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8C0575-5ED1-4552-A31E-2DA4715B5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EFC4F-8D42-4FF2-959B-F4AC62BA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91D2-C7FE-4FF2-B009-33AF7E6B8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44DBE-B71D-47D6-993D-3D7E897B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086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75F18-FB83-45B0-89F3-6806E2783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1B5EA0-3D70-42D4-9BDF-94915327C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AF1BA-CD5E-4F71-8252-1F0A691CD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18A97-B943-4239-93C4-53E894EC2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DB214-43F2-403C-9FDD-C99BF6E7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2067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EF3B0-AD8B-41D2-85C0-DA9E2786F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98A48-6BEC-4975-B432-BC7CC1DD4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2DAD2-E637-4B0B-9D12-18BDA5F5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7AAE7-7BB0-46B0-9490-0FCDEB794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75D1-27D5-4CA2-90BC-DF28916F2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5325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F2464-F45A-4C24-B121-14CABDB8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CDF2A-9F91-4F33-8459-D44DD58D7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5BCDB-48BC-46DB-96D6-F24AB5E5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E801D-516B-4598-A50F-28634A16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FE641-8C7C-4F04-8113-A65E92AB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159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00FEF-43B9-41F4-AB31-3F5A8954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FBDCD-0C38-4162-A9BB-4AB05446E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C70C8-089B-49B5-AFF2-9818FC29E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6A366-3831-478E-89D9-BE7D16F4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97CB5-BC0C-4493-B471-1D3C84A0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D824A-38F7-467B-BB99-051A0501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4719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1C7D-8F64-40A3-8B8E-C8215E299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003E8-130A-4523-BD7D-44A3573D4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1ABBD-960A-4447-A17B-1E42841AC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EC1D3D-3557-4D48-8075-CAE35E7B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C7D995-C2CD-4585-AEE7-C74211188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F30E84-8740-4C52-A38B-14B700CD6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295C23-978A-4F7E-84CF-ABBC40EB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848D76-5B42-4206-BD9F-46C4610B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228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582DC-9E3A-4783-AC95-98E5C829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D0DFE7-8078-45A3-9F7E-93C66A86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427215-75AD-426E-B2EC-C69A57DAC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1FB17-3F6B-4A36-A096-2FC20745D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617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47C98-6F52-4E61-A743-5A0CA6A6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418A4-EE28-4982-8D83-3DE3BC0A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A08E53-3CAC-4F42-9203-0BC17405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570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54BA-D1CB-467A-83E5-7865EB435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EF30-51DB-4E77-BB93-28CE639C3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21305A-071F-4930-B8C7-F80820574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C95F7-EF98-4386-AE77-E07D76CF5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15BDC-C8E5-4507-8C2C-8C2418D2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CDFF1-4D63-440B-859B-D7A327B8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468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6F969-1339-4705-81BE-7BE6DBC2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738FF-E524-4D98-AF29-5A19D01A4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2FE3F-30D3-4DD9-8376-2F9555BE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BEC6FD-965F-417A-9D01-AB0C843F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3D93D-DF35-4DB9-BD82-0A141E8B0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03E42-B24D-4507-9E6A-FFFC9A866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437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506923-0421-48FE-96D9-514A21FCA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20FFE-610B-4BF3-9873-9CD04A70B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367A5-22A3-41FB-99CD-E560AEB350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7AD58-67F0-49DB-A13D-10F62623A85F}" type="datetimeFigureOut">
              <a:rPr lang="en-MY" smtClean="0"/>
              <a:t>5/2/2025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8F9CC-B7CB-4F14-8D0C-6724C8D87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871BB-D9FF-4BE7-952B-68628BD27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41E87-8B65-4265-BD21-5906E69425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987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B8732EFE-D50B-4A60-AEE0-03560AA57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1723" y="0"/>
            <a:ext cx="4710678" cy="10897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93B8BD1-AA4B-4333-B323-F57A6036CAEF}"/>
              </a:ext>
            </a:extLst>
          </p:cNvPr>
          <p:cNvSpPr txBox="1">
            <a:spLocks/>
          </p:cNvSpPr>
          <p:nvPr/>
        </p:nvSpPr>
        <p:spPr>
          <a:xfrm>
            <a:off x="3602149" y="1007398"/>
            <a:ext cx="5074712" cy="13706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5400" b="1" dirty="0">
                <a:solidFill>
                  <a:srgbClr val="C00000"/>
                </a:solidFill>
                <a:latin typeface="Cooper Std Black" panose="0208090304030B020404" pitchFamily="18" charset="0"/>
              </a:rPr>
              <a:t>TUTORIAL 2: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D3C5891-EB2B-4F22-AF44-3E80F71DA0C2}"/>
              </a:ext>
            </a:extLst>
          </p:cNvPr>
          <p:cNvSpPr txBox="1">
            <a:spLocks/>
          </p:cNvSpPr>
          <p:nvPr/>
        </p:nvSpPr>
        <p:spPr>
          <a:xfrm>
            <a:off x="3240156" y="2386915"/>
            <a:ext cx="6380921" cy="2653448"/>
          </a:xfrm>
          <a:prstGeom prst="rect">
            <a:avLst/>
          </a:prstGeom>
          <a:solidFill>
            <a:srgbClr val="FFFF00"/>
          </a:solidFill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MY" sz="4400" dirty="0">
              <a:latin typeface="Mistral" panose="03090702030407020403" pitchFamily="66" charset="0"/>
            </a:endParaRPr>
          </a:p>
          <a:p>
            <a:pPr marL="0" indent="0" algn="ctr">
              <a:buNone/>
            </a:pPr>
            <a:r>
              <a:rPr lang="en-MY" sz="4400" dirty="0">
                <a:latin typeface="Mistral" panose="03090702030407020403" pitchFamily="66" charset="0"/>
              </a:rPr>
              <a:t>CREATING AND EDITING OBJECT</a:t>
            </a:r>
          </a:p>
          <a:p>
            <a:pPr marL="0" indent="0" algn="ctr">
              <a:buNone/>
            </a:pPr>
            <a:r>
              <a:rPr lang="en-MY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EXTRUDE, INSET FACES AND KNIFE TOOLS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954755-AD38-4ED3-9E8F-25531A53B0C0}"/>
              </a:ext>
            </a:extLst>
          </p:cNvPr>
          <p:cNvSpPr txBox="1">
            <a:spLocks/>
          </p:cNvSpPr>
          <p:nvPr/>
        </p:nvSpPr>
        <p:spPr>
          <a:xfrm>
            <a:off x="3671723" y="5527440"/>
            <a:ext cx="5074712" cy="82011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MY" sz="2800" b="1" dirty="0">
                <a:latin typeface="Forte" panose="03060902040502070203" pitchFamily="66" charset="0"/>
              </a:rPr>
              <a:t>BY:</a:t>
            </a:r>
          </a:p>
          <a:p>
            <a:r>
              <a:rPr lang="en-MY" sz="2800" b="1" dirty="0">
                <a:latin typeface="Forte" panose="03060902040502070203" pitchFamily="66" charset="0"/>
              </a:rPr>
              <a:t>DR. ROSLINDA BINTI RAMLI</a:t>
            </a:r>
          </a:p>
        </p:txBody>
      </p:sp>
    </p:spTree>
    <p:extLst>
      <p:ext uri="{BB962C8B-B14F-4D97-AF65-F5344CB8AC3E}">
        <p14:creationId xmlns:p14="http://schemas.microsoft.com/office/powerpoint/2010/main" val="20032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Cooper Std Black</vt:lpstr>
      <vt:lpstr>Forte</vt:lpstr>
      <vt:lpstr>Mistral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2020-07-15T04:28:41Z</dcterms:created>
  <dcterms:modified xsi:type="dcterms:W3CDTF">2025-02-05T08:49:56Z</dcterms:modified>
</cp:coreProperties>
</file>